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4" r:id="rId2"/>
    <p:sldId id="256" r:id="rId3"/>
    <p:sldId id="261" r:id="rId4"/>
    <p:sldId id="257" r:id="rId5"/>
    <p:sldId id="258" r:id="rId6"/>
    <p:sldId id="260" r:id="rId7"/>
    <p:sldId id="262" r:id="rId8"/>
    <p:sldId id="259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652" autoAdjust="0"/>
  </p:normalViewPr>
  <p:slideViewPr>
    <p:cSldViewPr>
      <p:cViewPr varScale="1">
        <p:scale>
          <a:sx n="70" d="100"/>
          <a:sy n="70" d="100"/>
        </p:scale>
        <p:origin x="-13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C880EEA9-561C-4AFF-B406-F6AD4EC05077}" type="datetimeFigureOut">
              <a:rPr lang="ru-RU" smtClean="0"/>
              <a:t>16.01.2016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E87A164-F7CE-4CCF-A6F5-12B0B9723F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0EEA9-561C-4AFF-B406-F6AD4EC05077}" type="datetimeFigureOut">
              <a:rPr lang="ru-RU" smtClean="0"/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A164-F7CE-4CCF-A6F5-12B0B9723F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0EEA9-561C-4AFF-B406-F6AD4EC05077}" type="datetimeFigureOut">
              <a:rPr lang="ru-RU" smtClean="0"/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A164-F7CE-4CCF-A6F5-12B0B9723F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C880EEA9-561C-4AFF-B406-F6AD4EC05077}" type="datetimeFigureOut">
              <a:rPr lang="ru-RU" smtClean="0"/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A164-F7CE-4CCF-A6F5-12B0B9723F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C880EEA9-561C-4AFF-B406-F6AD4EC05077}" type="datetimeFigureOut">
              <a:rPr lang="ru-RU" smtClean="0"/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E87A164-F7CE-4CCF-A6F5-12B0B9723FBF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880EEA9-561C-4AFF-B406-F6AD4EC05077}" type="datetimeFigureOut">
              <a:rPr lang="ru-RU" smtClean="0"/>
              <a:t>16.01.2016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E87A164-F7CE-4CCF-A6F5-12B0B9723F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C880EEA9-561C-4AFF-B406-F6AD4EC05077}" type="datetimeFigureOut">
              <a:rPr lang="ru-RU" smtClean="0"/>
              <a:t>16.01.2016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E87A164-F7CE-4CCF-A6F5-12B0B9723FB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0EEA9-561C-4AFF-B406-F6AD4EC05077}" type="datetimeFigureOut">
              <a:rPr lang="ru-RU" smtClean="0"/>
              <a:t>16.01.2016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A164-F7CE-4CCF-A6F5-12B0B9723F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880EEA9-561C-4AFF-B406-F6AD4EC05077}" type="datetimeFigureOut">
              <a:rPr lang="ru-RU" smtClean="0"/>
              <a:t>16.01.2016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E87A164-F7CE-4CCF-A6F5-12B0B9723F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C880EEA9-561C-4AFF-B406-F6AD4EC05077}" type="datetimeFigureOut">
              <a:rPr lang="ru-RU" smtClean="0"/>
              <a:t>16.01.2016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E87A164-F7CE-4CCF-A6F5-12B0B9723FB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C880EEA9-561C-4AFF-B406-F6AD4EC05077}" type="datetimeFigureOut">
              <a:rPr lang="ru-RU" smtClean="0"/>
              <a:t>16.01.2016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E87A164-F7CE-4CCF-A6F5-12B0B9723FB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C880EEA9-561C-4AFF-B406-F6AD4EC05077}" type="datetimeFigureOut">
              <a:rPr lang="ru-RU" smtClean="0"/>
              <a:t>16.01.2016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E87A164-F7CE-4CCF-A6F5-12B0B9723FBF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Arial Black" panose="020B0A04020102020204" pitchFamily="34" charset="0"/>
              </a:rPr>
              <a:t>Тур в Антарктиду</a:t>
            </a:r>
            <a:endParaRPr lang="ru-RU" sz="4800" dirty="0"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3429000"/>
            <a:ext cx="8062912" cy="17526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Подготовил ученик 7 класса Г </a:t>
            </a:r>
          </a:p>
          <a:p>
            <a:r>
              <a:rPr lang="ru-RU" dirty="0" smtClean="0"/>
              <a:t>МАОУ «Гимназия № 139» </a:t>
            </a:r>
          </a:p>
          <a:p>
            <a:r>
              <a:rPr lang="ru-RU" dirty="0" smtClean="0"/>
              <a:t>Приволжского района города Казани </a:t>
            </a:r>
          </a:p>
          <a:p>
            <a:r>
              <a:rPr lang="ru-RU" dirty="0" smtClean="0"/>
              <a:t>Дзамуков Савелий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4240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340767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Тур в Антарктиду!!!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img0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43336" y="-39317"/>
            <a:ext cx="9540552" cy="7029400"/>
          </a:xfrm>
          <a:prstGeom prst="rect">
            <a:avLst/>
          </a:prstGeom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899592" y="3140968"/>
            <a:ext cx="7416824" cy="33843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</a:rPr>
              <a:t>Самый странный и суровый континент на Земле — белоснежная Антарктида. Несмотря на адские холода, суровый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</a:rPr>
              <a:t>ветер и практически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</a:rPr>
              <a:t>полное отсутствие растительности, даже здесь есть место для жизни. А уж местные пейзажи с полярным сиянием и колючими вершинами гор порой настолько красивы, что захватывает дух даже у самого большого циника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</a:rPr>
              <a:t>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0612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Знаете ли вы, где находится самая большая пустыня на Земле? Вы конечно же скажете, что это пустыня Сахара, и будете не правы. Антарктида – является настоящей пустыней, несмотря на то, что покрыта огромным слоем льда – этот лед лежит уже очень-очень давно. Удивительно, не правда ли?</a:t>
            </a:r>
            <a:br>
              <a:rPr lang="ru-RU" sz="2800" dirty="0" smtClean="0"/>
            </a:br>
            <a:r>
              <a:rPr lang="ru-RU" sz="2800" dirty="0" smtClean="0"/>
              <a:t>Материк Антарктида – край вечной зимы. Самый </a:t>
            </a:r>
            <a:r>
              <a:rPr lang="ru-RU" sz="2800" dirty="0" smtClean="0"/>
              <a:t>южный </a:t>
            </a:r>
            <a:r>
              <a:rPr lang="ru-RU" sz="2800" dirty="0" smtClean="0"/>
              <a:t>юг.</a:t>
            </a:r>
            <a:br>
              <a:rPr lang="ru-RU" sz="2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007" y="4554816"/>
            <a:ext cx="3323322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Объект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973916"/>
            <a:ext cx="2499155" cy="187436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Объект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390" y="4653136"/>
            <a:ext cx="2848546" cy="229677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noFill/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Антарктида</a:t>
            </a:r>
            <a:endParaRPr lang="ru-RU" sz="4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556491"/>
            <a:ext cx="8373616" cy="428396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4200" dirty="0" smtClean="0"/>
              <a:t>1. Сегодня я хочу показать все поездки в Антарктиду.   </a:t>
            </a:r>
          </a:p>
          <a:p>
            <a:pPr>
              <a:buNone/>
            </a:pPr>
            <a:r>
              <a:rPr lang="ru-RU" sz="4200" dirty="0" smtClean="0"/>
              <a:t>2. Мы покажем вам маршрут смотря от вашего выбора.</a:t>
            </a:r>
          </a:p>
          <a:p>
            <a:pPr>
              <a:buNone/>
            </a:pPr>
            <a:r>
              <a:rPr lang="ru-RU" sz="4200" dirty="0" smtClean="0"/>
              <a:t>3. И расскажем вам занимательные истории про это материк</a:t>
            </a:r>
            <a:endParaRPr lang="ru-RU" sz="4200" dirty="0"/>
          </a:p>
          <a:p>
            <a:pPr>
              <a:buNone/>
            </a:pPr>
            <a:r>
              <a:rPr lang="ru-RU" sz="4200" dirty="0" smtClean="0"/>
              <a:t>4. Мы уточним все денежные вопросы.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                                                                                                                  </a:t>
            </a:r>
            <a:endParaRPr lang="ru-RU" dirty="0"/>
          </a:p>
        </p:txBody>
      </p:sp>
      <p:pic>
        <p:nvPicPr>
          <p:cNvPr id="4" name="Объект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60648"/>
            <a:ext cx="3072341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Поездки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5400" dirty="0" smtClean="0">
                <a:solidFill>
                  <a:schemeClr val="tx1">
                    <a:lumMod val="95000"/>
                  </a:schemeClr>
                </a:solidFill>
              </a:rPr>
              <a:t>1.</a:t>
            </a:r>
            <a:r>
              <a:rPr lang="ru-RU" sz="5100" dirty="0" smtClean="0">
                <a:solidFill>
                  <a:schemeClr val="tx1">
                    <a:lumMod val="95000"/>
                  </a:schemeClr>
                </a:solidFill>
              </a:rPr>
              <a:t>Антарктида:русская группа</a:t>
            </a:r>
          </a:p>
          <a:p>
            <a:pPr>
              <a:buNone/>
            </a:pPr>
            <a:r>
              <a:rPr lang="ru-RU" sz="7000" dirty="0" smtClean="0">
                <a:solidFill>
                  <a:schemeClr val="tx1">
                    <a:lumMod val="95000"/>
                  </a:schemeClr>
                </a:solidFill>
              </a:rPr>
              <a:t>1)У будет 8 остановок.</a:t>
            </a:r>
          </a:p>
          <a:p>
            <a:pPr>
              <a:buNone/>
            </a:pPr>
            <a:r>
              <a:rPr lang="ru-RU" sz="7000" dirty="0" smtClean="0">
                <a:solidFill>
                  <a:schemeClr val="tx1">
                    <a:lumMod val="95000"/>
                  </a:schemeClr>
                </a:solidFill>
              </a:rPr>
              <a:t>2)В плавание мы будем с 3.12.14-3.02.15</a:t>
            </a:r>
          </a:p>
          <a:p>
            <a:pPr>
              <a:buNone/>
            </a:pPr>
            <a:r>
              <a:rPr lang="ru-RU" sz="7000" dirty="0" smtClean="0">
                <a:solidFill>
                  <a:schemeClr val="tx1">
                    <a:lumMod val="95000"/>
                  </a:schemeClr>
                </a:solidFill>
              </a:rPr>
              <a:t>3)Вся еда будет за наш счёт.</a:t>
            </a:r>
          </a:p>
          <a:p>
            <a:pPr>
              <a:buNone/>
            </a:pPr>
            <a:r>
              <a:rPr lang="ru-RU" sz="7000" dirty="0" smtClean="0">
                <a:solidFill>
                  <a:schemeClr val="tx1">
                    <a:lumMod val="95000"/>
                  </a:schemeClr>
                </a:solidFill>
              </a:rPr>
              <a:t>4)Во время путешествия </a:t>
            </a:r>
          </a:p>
          <a:p>
            <a:pPr>
              <a:buNone/>
            </a:pPr>
            <a:r>
              <a:rPr lang="ru-RU" sz="7000" dirty="0" smtClean="0">
                <a:solidFill>
                  <a:schemeClr val="tx1">
                    <a:lumMod val="95000"/>
                  </a:schemeClr>
                </a:solidFill>
              </a:rPr>
              <a:t>Мы посетим станцию</a:t>
            </a:r>
          </a:p>
          <a:p>
            <a:pPr>
              <a:buNone/>
            </a:pPr>
            <a:r>
              <a:rPr lang="ru-RU" sz="7000" dirty="0" smtClean="0">
                <a:solidFill>
                  <a:schemeClr val="tx1">
                    <a:lumMod val="95000"/>
                  </a:schemeClr>
                </a:solidFill>
              </a:rPr>
              <a:t> ,,Дружба</a:t>
            </a:r>
            <a:r>
              <a:rPr lang="en-US" sz="7000" dirty="0" smtClean="0">
                <a:solidFill>
                  <a:schemeClr val="tx1">
                    <a:lumMod val="95000"/>
                  </a:schemeClr>
                </a:solidFill>
              </a:rPr>
              <a:t>”</a:t>
            </a:r>
            <a:r>
              <a:rPr lang="ru-RU" sz="7000" dirty="0" smtClean="0">
                <a:solidFill>
                  <a:schemeClr val="tx1">
                    <a:lumMod val="95000"/>
                  </a:schemeClr>
                </a:solidFill>
              </a:rPr>
              <a:t>. 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       </a:t>
            </a:r>
            <a:r>
              <a:rPr lang="ru-RU" sz="4600" dirty="0" smtClean="0">
                <a:solidFill>
                  <a:schemeClr val="bg1"/>
                </a:solidFill>
              </a:rPr>
              <a:t> </a:t>
            </a:r>
            <a:endParaRPr lang="ru-RU" sz="6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6000" dirty="0" smtClean="0">
                <a:solidFill>
                  <a:schemeClr val="bg1"/>
                </a:solidFill>
              </a:rPr>
              <a:t> </a:t>
            </a:r>
            <a:r>
              <a:rPr lang="ru-RU" sz="6000" dirty="0" smtClean="0">
                <a:solidFill>
                  <a:srgbClr val="C00000"/>
                </a:solidFill>
              </a:rPr>
              <a:t>От 8885 </a:t>
            </a:r>
            <a:r>
              <a:rPr lang="en-US" sz="6000" dirty="0" smtClean="0">
                <a:solidFill>
                  <a:srgbClr val="C00000"/>
                </a:solidFill>
              </a:rPr>
              <a:t>USD</a:t>
            </a:r>
            <a:endParaRPr lang="ru-RU" sz="60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sz="18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40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1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3400" dirty="0" smtClean="0">
                <a:solidFill>
                  <a:schemeClr val="tx1">
                    <a:lumMod val="95000"/>
                  </a:schemeClr>
                </a:solidFill>
              </a:rPr>
              <a:t>http://www.youtube.com/watch?v=xvTmC4DngbU</a:t>
            </a:r>
            <a:endParaRPr lang="ru-RU" sz="3400" dirty="0" smtClean="0">
              <a:solidFill>
                <a:schemeClr val="tx1">
                  <a:lumMod val="95000"/>
                </a:schemeClr>
              </a:solidFill>
            </a:endParaRPr>
          </a:p>
          <a:p>
            <a:pPr>
              <a:buNone/>
            </a:pPr>
            <a:endParaRPr lang="ru-RU" sz="50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</p:txBody>
      </p:sp>
      <p:pic>
        <p:nvPicPr>
          <p:cNvPr id="5" name="Рисунок 4" descr="4af6bf52fc2d4a2c2978136843a1ce4b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3429000"/>
            <a:ext cx="3779912" cy="342900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8229600" cy="6480720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2.Южный полюс.</a:t>
            </a:r>
          </a:p>
          <a:p>
            <a:r>
              <a:rPr lang="ru-RU" dirty="0" smtClean="0"/>
              <a:t>Мы предлагаем вам варианты покорения Южного полюса от перелета на самолёте до прохождения на лыжах.</a:t>
            </a:r>
          </a:p>
          <a:p>
            <a:pPr>
              <a:buNone/>
            </a:pPr>
            <a:r>
              <a:rPr lang="ru-RU" dirty="0" smtClean="0"/>
              <a:t>1)У нас будет 1 остановка.</a:t>
            </a:r>
          </a:p>
          <a:p>
            <a:pPr>
              <a:buNone/>
            </a:pPr>
            <a:r>
              <a:rPr lang="ru-RU" dirty="0" smtClean="0"/>
              <a:t>2)Продолжительность поездки 7-14 дней.</a:t>
            </a:r>
          </a:p>
          <a:p>
            <a:pPr>
              <a:buNone/>
            </a:pPr>
            <a:r>
              <a:rPr lang="ru-RU" dirty="0" smtClean="0"/>
              <a:t>3)Еда за ваш счёт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500" dirty="0" smtClean="0"/>
              <a:t>Стоимость зависит </a:t>
            </a:r>
          </a:p>
          <a:p>
            <a:pPr>
              <a:buNone/>
            </a:pPr>
            <a:r>
              <a:rPr lang="ru-RU" sz="3500" dirty="0" smtClean="0"/>
              <a:t>от вашего выбора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en-US" sz="1500" dirty="0" smtClean="0"/>
              <a:t>http://www.youtube.com/watch?v=n4xjruFkPo8</a:t>
            </a:r>
            <a:endParaRPr lang="ru-RU" sz="1500" dirty="0"/>
          </a:p>
        </p:txBody>
      </p:sp>
      <p:pic>
        <p:nvPicPr>
          <p:cNvPr id="4" name="Рисунок 3" descr="fe8b87488ea767619c4b3c782d07aaf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1" y="3212977"/>
            <a:ext cx="4572000" cy="3645024"/>
          </a:xfrm>
          <a:prstGeom prst="rect">
            <a:avLst/>
          </a:prstGeom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8686800" y="267494"/>
            <a:ext cx="133672" cy="139903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2215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В Антарктиду из Южной Америки.</a:t>
            </a:r>
          </a:p>
          <a:p>
            <a:r>
              <a:rPr lang="ru-RU" dirty="0" smtClean="0"/>
              <a:t>Этот вид круиза предлагает исследовать наиболее доступную часть континента.</a:t>
            </a:r>
          </a:p>
          <a:p>
            <a:pPr>
              <a:buNone/>
            </a:pPr>
            <a:r>
              <a:rPr lang="ru-RU" dirty="0" smtClean="0"/>
              <a:t>1)У нас будет 5 остановок</a:t>
            </a:r>
          </a:p>
          <a:p>
            <a:pPr>
              <a:buNone/>
            </a:pPr>
            <a:r>
              <a:rPr lang="ru-RU" dirty="0" smtClean="0"/>
              <a:t>2)в плавание мы будем с 5.04.15-25.05.15</a:t>
            </a:r>
          </a:p>
          <a:p>
            <a:pPr>
              <a:buNone/>
            </a:pPr>
            <a:r>
              <a:rPr lang="ru-RU" dirty="0" smtClean="0"/>
              <a:t>3)Вся еда будет за нас счёт.</a:t>
            </a:r>
          </a:p>
          <a:p>
            <a:pPr>
              <a:buNone/>
            </a:pPr>
            <a:r>
              <a:rPr lang="ru-RU" dirty="0" smtClean="0"/>
              <a:t>4)Во время путешествия </a:t>
            </a:r>
          </a:p>
          <a:p>
            <a:pPr>
              <a:buNone/>
            </a:pPr>
            <a:r>
              <a:rPr lang="ru-RU" dirty="0" smtClean="0"/>
              <a:t>Мы посетим станцию</a:t>
            </a:r>
          </a:p>
          <a:p>
            <a:pPr>
              <a:buNone/>
            </a:pPr>
            <a:r>
              <a:rPr lang="ru-RU" dirty="0" smtClean="0"/>
              <a:t>,,</a:t>
            </a:r>
            <a:r>
              <a:rPr lang="ru-RU" dirty="0" err="1" smtClean="0"/>
              <a:t>Мак-Мердо</a:t>
            </a:r>
            <a:r>
              <a:rPr lang="en-US" dirty="0" smtClean="0"/>
              <a:t>”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От 1800 </a:t>
            </a:r>
            <a:r>
              <a:rPr lang="en-US" dirty="0" smtClean="0">
                <a:solidFill>
                  <a:srgbClr val="C00000"/>
                </a:solidFill>
              </a:rPr>
              <a:t>USD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en-US" sz="1400" dirty="0" smtClean="0"/>
              <a:t>http://www.youtube.com/watch?v=xvTmC4DngbU</a:t>
            </a:r>
            <a:endParaRPr lang="ru-RU" sz="1400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7678264732576766f6998f3ffdd314a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9" y="4077072"/>
            <a:ext cx="3779912" cy="2780928"/>
          </a:xfrm>
          <a:prstGeom prst="rect">
            <a:avLst/>
          </a:prstGeom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6194160"/>
          </a:xfrm>
        </p:spPr>
        <p:txBody>
          <a:bodyPr numCol="1">
            <a:normAutofit/>
          </a:bodyPr>
          <a:lstStyle/>
          <a:p>
            <a:pPr>
              <a:buNone/>
            </a:pPr>
            <a:r>
              <a:rPr lang="ru-RU" sz="4800" dirty="0" smtClean="0">
                <a:solidFill>
                  <a:schemeClr val="tx1">
                    <a:lumMod val="95000"/>
                  </a:schemeClr>
                </a:solidFill>
              </a:rPr>
              <a:t>4.Авиаперелёты в Антарктиду</a:t>
            </a:r>
          </a:p>
          <a:p>
            <a:endParaRPr lang="ru-RU" dirty="0" smtClean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ru-RU" sz="3200" dirty="0" smtClean="0">
                <a:solidFill>
                  <a:schemeClr val="tx1">
                    <a:lumMod val="95000"/>
                  </a:schemeClr>
                </a:solidFill>
              </a:rPr>
              <a:t>Заменив морской переход в Антарктиду перелетом, вы сможете сэкономить  до 100 часов. При этом поездка останется такой же занимательной.</a:t>
            </a:r>
          </a:p>
          <a:p>
            <a:pPr>
              <a:buNone/>
            </a:pPr>
            <a:endParaRPr lang="ru-RU" sz="3200" dirty="0" smtClean="0">
              <a:solidFill>
                <a:schemeClr val="tx1">
                  <a:lumMod val="95000"/>
                </a:schemeClr>
              </a:solidFill>
            </a:endParaRPr>
          </a:p>
          <a:p>
            <a:pPr>
              <a:buNone/>
            </a:pPr>
            <a:r>
              <a:rPr lang="ru-RU" sz="3200" dirty="0" smtClean="0">
                <a:solidFill>
                  <a:schemeClr val="tx1">
                    <a:lumMod val="95000"/>
                  </a:schemeClr>
                </a:solidFill>
              </a:rPr>
              <a:t> Время перелета 5-17 дней.</a:t>
            </a:r>
            <a:endParaRPr lang="ru-RU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4" name="Объект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32656"/>
            <a:ext cx="2789966" cy="2092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2009378"/>
          </a:xfrm>
        </p:spPr>
        <p:txBody>
          <a:bodyPr/>
          <a:lstStyle/>
          <a:p>
            <a:r>
              <a:rPr lang="ru-RU" dirty="0" smtClean="0"/>
              <a:t>Спасибо за внимание:</a:t>
            </a:r>
            <a:endParaRPr lang="ru-RU" dirty="0"/>
          </a:p>
        </p:txBody>
      </p:sp>
      <p:pic>
        <p:nvPicPr>
          <p:cNvPr id="4" name="Содержимое 3" descr="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98600" y="1844675"/>
            <a:ext cx="6146800" cy="46101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109</TotalTime>
  <Words>297</Words>
  <Application>Microsoft Office PowerPoint</Application>
  <PresentationFormat>Экран (4:3)</PresentationFormat>
  <Paragraphs>57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Яркая</vt:lpstr>
      <vt:lpstr>Тур в Антарктиду</vt:lpstr>
      <vt:lpstr>Тур в Антарктиду!!!</vt:lpstr>
      <vt:lpstr>Презентация PowerPoint</vt:lpstr>
      <vt:lpstr>Антарктида</vt:lpstr>
      <vt:lpstr>Поездки</vt:lpstr>
      <vt:lpstr>Презентация PowerPoint</vt:lpstr>
      <vt:lpstr>Презентация PowerPoint</vt:lpstr>
      <vt:lpstr>Презентация PowerPoint</vt:lpstr>
      <vt:lpstr>Спасибо за внимание: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Тур в Антарктиду!!!</dc:title>
  <dc:creator>пк</dc:creator>
  <cp:lastModifiedBy>RePack by Diakov</cp:lastModifiedBy>
  <cp:revision>13</cp:revision>
  <dcterms:created xsi:type="dcterms:W3CDTF">2015-03-16T14:12:37Z</dcterms:created>
  <dcterms:modified xsi:type="dcterms:W3CDTF">2016-01-15T21:40:53Z</dcterms:modified>
</cp:coreProperties>
</file>